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4" r:id="rId2"/>
  </p:sldIdLst>
  <p:sldSz cx="5143500" cy="9144000" type="screen16x9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DDB3"/>
    <a:srgbClr val="FFFFFF"/>
    <a:srgbClr val="006600"/>
    <a:srgbClr val="800000"/>
    <a:srgbClr val="FFCC00"/>
    <a:srgbClr val="FF99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00" y="9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73325" y="768350"/>
            <a:ext cx="21574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53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89" tIns="94689" rIns="94689" bIns="9468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731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5336" y="1323689"/>
            <a:ext cx="4792838" cy="36490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92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5332" y="5038444"/>
            <a:ext cx="4792838" cy="1409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75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75332" y="1966444"/>
            <a:ext cx="4792838" cy="349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75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75332" y="5603956"/>
            <a:ext cx="4792838" cy="2312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57178" lvl="0" indent="-19288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514356" lvl="1" indent="-1785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771535" lvl="2" indent="-1785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028713" lvl="3" indent="-17859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285891" lvl="4" indent="-1785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543069" lvl="5" indent="-1785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800248" lvl="6" indent="-17859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057426" lvl="7" indent="-17859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314604" lvl="8" indent="-17859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5332" y="3823735"/>
            <a:ext cx="4792838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5332" y="791156"/>
            <a:ext cx="4792838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5332" y="2048844"/>
            <a:ext cx="4792838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57178" lvl="0" indent="-1928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514356" lvl="1" indent="-1785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771535" lvl="2" indent="-1785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028713" lvl="3" indent="-17859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285891" lvl="4" indent="-1785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543069" lvl="5" indent="-1785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800248" lvl="6" indent="-17859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057426" lvl="7" indent="-1785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314604" lvl="8" indent="-1785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75332" y="791156"/>
            <a:ext cx="4792838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75331" y="2048844"/>
            <a:ext cx="2249944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57178" lvl="0" indent="-17859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788"/>
            </a:lvl1pPr>
            <a:lvl2pPr marL="514356" lvl="1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2pPr>
            <a:lvl3pPr marL="771535" lvl="2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3pPr>
            <a:lvl4pPr marL="1028713" lvl="3" indent="-17145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4pPr>
            <a:lvl5pPr marL="1285891" lvl="4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5pPr>
            <a:lvl6pPr marL="1543069" lvl="5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6pPr>
            <a:lvl7pPr marL="1800248" lvl="6" indent="-17145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7pPr>
            <a:lvl8pPr marL="2057426" lvl="7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8pPr>
            <a:lvl9pPr marL="2314604" lvl="8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718225" y="2048844"/>
            <a:ext cx="2249944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57178" lvl="0" indent="-17859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788"/>
            </a:lvl1pPr>
            <a:lvl2pPr marL="514356" lvl="1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2pPr>
            <a:lvl3pPr marL="771535" lvl="2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3pPr>
            <a:lvl4pPr marL="1028713" lvl="3" indent="-17145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4pPr>
            <a:lvl5pPr marL="1285891" lvl="4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5pPr>
            <a:lvl6pPr marL="1543069" lvl="5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6pPr>
            <a:lvl7pPr marL="1800248" lvl="6" indent="-17145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7pPr>
            <a:lvl8pPr marL="2057426" lvl="7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8pPr>
            <a:lvl9pPr marL="2314604" lvl="8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75332" y="791156"/>
            <a:ext cx="4792838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75331" y="987733"/>
            <a:ext cx="1579500" cy="1343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35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75331" y="2470400"/>
            <a:ext cx="1579500" cy="5652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57178" lvl="0" indent="-17145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1pPr>
            <a:lvl2pPr marL="514356" lvl="1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2pPr>
            <a:lvl3pPr marL="771535" lvl="2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3pPr>
            <a:lvl4pPr marL="1028713" lvl="3" indent="-17145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4pPr>
            <a:lvl5pPr marL="1285891" lvl="4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5pPr>
            <a:lvl6pPr marL="1543069" lvl="5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6pPr>
            <a:lvl7pPr marL="1800248" lvl="6" indent="-17145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675"/>
            </a:lvl7pPr>
            <a:lvl8pPr marL="2057426" lvl="7" indent="-17145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675"/>
            </a:lvl8pPr>
            <a:lvl9pPr marL="2314604" lvl="8" indent="-17145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675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75765" y="800267"/>
            <a:ext cx="3581888" cy="7272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71750" y="-222"/>
            <a:ext cx="257175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88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49344" y="2192311"/>
            <a:ext cx="2275425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363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49344" y="4983246"/>
            <a:ext cx="2275425" cy="2195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18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778470" y="1287244"/>
            <a:ext cx="2158313" cy="656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57178" lvl="0" indent="-1928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514356" lvl="1" indent="-1785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771535" lvl="2" indent="-1785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028713" lvl="3" indent="-17859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285891" lvl="4" indent="-1785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543069" lvl="5" indent="-1785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800248" lvl="6" indent="-17859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057426" lvl="7" indent="-17859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314604" lvl="8" indent="-17859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5331" y="7521022"/>
            <a:ext cx="3374325" cy="1075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57178" lvl="0" indent="-1285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5332" y="791156"/>
            <a:ext cx="479283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5332" y="2048844"/>
            <a:ext cx="4792838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765758" y="8290164"/>
            <a:ext cx="308644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563">
                <a:solidFill>
                  <a:schemeClr val="dk2"/>
                </a:solidFill>
              </a:defRPr>
            </a:lvl1pPr>
            <a:lvl2pPr lvl="1" algn="r">
              <a:buNone/>
              <a:defRPr sz="563">
                <a:solidFill>
                  <a:schemeClr val="dk2"/>
                </a:solidFill>
              </a:defRPr>
            </a:lvl2pPr>
            <a:lvl3pPr lvl="2" algn="r">
              <a:buNone/>
              <a:defRPr sz="563">
                <a:solidFill>
                  <a:schemeClr val="dk2"/>
                </a:solidFill>
              </a:defRPr>
            </a:lvl3pPr>
            <a:lvl4pPr lvl="3" algn="r">
              <a:buNone/>
              <a:defRPr sz="563">
                <a:solidFill>
                  <a:schemeClr val="dk2"/>
                </a:solidFill>
              </a:defRPr>
            </a:lvl4pPr>
            <a:lvl5pPr lvl="4" algn="r">
              <a:buNone/>
              <a:defRPr sz="563">
                <a:solidFill>
                  <a:schemeClr val="dk2"/>
                </a:solidFill>
              </a:defRPr>
            </a:lvl5pPr>
            <a:lvl6pPr lvl="5" algn="r">
              <a:buNone/>
              <a:defRPr sz="563">
                <a:solidFill>
                  <a:schemeClr val="dk2"/>
                </a:solidFill>
              </a:defRPr>
            </a:lvl6pPr>
            <a:lvl7pPr lvl="6" algn="r">
              <a:buNone/>
              <a:defRPr sz="563">
                <a:solidFill>
                  <a:schemeClr val="dk2"/>
                </a:solidFill>
              </a:defRPr>
            </a:lvl7pPr>
            <a:lvl8pPr lvl="7" algn="r">
              <a:buNone/>
              <a:defRPr sz="563">
                <a:solidFill>
                  <a:schemeClr val="dk2"/>
                </a:solidFill>
              </a:defRPr>
            </a:lvl8pPr>
            <a:lvl9pPr lvl="8" algn="r">
              <a:buNone/>
              <a:defRPr sz="56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7D2C595-4015-53E4-9B3B-D19746371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62" y="178155"/>
            <a:ext cx="536861" cy="580218"/>
          </a:xfrm>
          <a:prstGeom prst="rect">
            <a:avLst/>
          </a:prstGeom>
        </p:spPr>
      </p:pic>
      <p:sp>
        <p:nvSpPr>
          <p:cNvPr id="10" name="Google Shape;55;p13">
            <a:extLst>
              <a:ext uri="{FF2B5EF4-FFF2-40B4-BE49-F238E27FC236}">
                <a16:creationId xmlns:a16="http://schemas.microsoft.com/office/drawing/2014/main" id="{E36B05C8-BC23-36A9-D161-A8DF0CFA6BC1}"/>
              </a:ext>
            </a:extLst>
          </p:cNvPr>
          <p:cNvSpPr txBox="1"/>
          <p:nvPr/>
        </p:nvSpPr>
        <p:spPr>
          <a:xfrm>
            <a:off x="0" y="1077850"/>
            <a:ext cx="5022937" cy="121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51427" rIns="51427" bIns="51427" anchor="t" anchorCtr="0">
            <a:spAutoFit/>
          </a:bodyPr>
          <a:lstStyle/>
          <a:p>
            <a:pPr algn="ctr"/>
            <a:r>
              <a:rPr lang="it" sz="3600" b="1" dirty="0">
                <a:solidFill>
                  <a:schemeClr val="bg1"/>
                </a:solidFill>
                <a:highlight>
                  <a:srgbClr val="008080"/>
                </a:highlight>
                <a:latin typeface="Perpetua" panose="02020502060401020303" pitchFamily="18" charset="0"/>
                <a:ea typeface="Impact"/>
                <a:cs typeface="Impact"/>
                <a:sym typeface="Impact"/>
              </a:rPr>
              <a:t>FR SCUOLA GOLF </a:t>
            </a:r>
          </a:p>
          <a:p>
            <a:pPr algn="ctr"/>
            <a:r>
              <a:rPr lang="it" sz="3600" b="1" dirty="0">
                <a:solidFill>
                  <a:schemeClr val="bg1"/>
                </a:solidFill>
                <a:highlight>
                  <a:srgbClr val="008080"/>
                </a:highlight>
                <a:latin typeface="Perpetua" panose="02020502060401020303" pitchFamily="18" charset="0"/>
                <a:ea typeface="Impact"/>
                <a:cs typeface="Impact"/>
                <a:sym typeface="Impact"/>
              </a:rPr>
              <a:t>by CETUS</a:t>
            </a:r>
            <a:endParaRPr sz="3600" b="1" dirty="0">
              <a:solidFill>
                <a:schemeClr val="bg1"/>
              </a:solidFill>
              <a:highlight>
                <a:srgbClr val="008080"/>
              </a:highlight>
              <a:latin typeface="Perpetua" panose="02020502060401020303" pitchFamily="18" charset="0"/>
              <a:ea typeface="Impact"/>
              <a:cs typeface="Impact"/>
              <a:sym typeface="Impact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C8D9577-B8AC-5DF3-C474-6D1E92019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08" y="159359"/>
            <a:ext cx="756824" cy="75682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AAF6AE5-DD82-7103-B52E-54E31379F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459" y="236026"/>
            <a:ext cx="1753041" cy="59698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6550A8B1-3D3B-408D-8924-4CD4AD9E8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912" y="136682"/>
            <a:ext cx="1930554" cy="975228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10882D4-484E-8135-5AF8-90854FE5E19B}"/>
              </a:ext>
            </a:extLst>
          </p:cNvPr>
          <p:cNvSpPr txBox="1"/>
          <p:nvPr/>
        </p:nvSpPr>
        <p:spPr>
          <a:xfrm>
            <a:off x="307441" y="2244710"/>
            <a:ext cx="45504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highlight>
                  <a:srgbClr val="FFFFFF"/>
                </a:highlight>
                <a:latin typeface="Perpetua" panose="02020502060401020303" pitchFamily="18" charset="0"/>
              </a:rPr>
              <a:t>SABATO 6, DOMENICA 7 GIUGNO 2026 </a:t>
            </a:r>
          </a:p>
        </p:txBody>
      </p:sp>
      <p:sp>
        <p:nvSpPr>
          <p:cNvPr id="29" name="Google Shape;57;p13">
            <a:extLst>
              <a:ext uri="{FF2B5EF4-FFF2-40B4-BE49-F238E27FC236}">
                <a16:creationId xmlns:a16="http://schemas.microsoft.com/office/drawing/2014/main" id="{2B7A4CE3-089C-FEB4-4513-E0C92AD9734E}"/>
              </a:ext>
            </a:extLst>
          </p:cNvPr>
          <p:cNvSpPr txBox="1"/>
          <p:nvPr/>
        </p:nvSpPr>
        <p:spPr>
          <a:xfrm>
            <a:off x="142432" y="7772787"/>
            <a:ext cx="4880505" cy="1211854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7" tIns="51427" rIns="51427" bIns="51427" anchor="t" anchorCtr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highlight>
                  <a:srgbClr val="FFDDB3"/>
                </a:highlight>
                <a:latin typeface="Perpetua" panose="02020502060401020303" pitchFamily="18" charset="0"/>
                <a:sym typeface="Impact"/>
              </a:rPr>
              <a:t>PREMIAZIONE DOMENICA POMERIGGIO 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highlight>
                  <a:srgbClr val="FFDDB3"/>
                </a:highlight>
                <a:latin typeface="Perpetua" panose="02020502060401020303" pitchFamily="18" charset="0"/>
                <a:sym typeface="Impact"/>
              </a:rPr>
              <a:t>CON BUFFET A SEGUIRE</a:t>
            </a:r>
          </a:p>
        </p:txBody>
      </p:sp>
      <p:sp>
        <p:nvSpPr>
          <p:cNvPr id="30" name="Google Shape;57;p13">
            <a:extLst>
              <a:ext uri="{FF2B5EF4-FFF2-40B4-BE49-F238E27FC236}">
                <a16:creationId xmlns:a16="http://schemas.microsoft.com/office/drawing/2014/main" id="{023DE7F8-10E0-C354-E1D3-CDA1B18F34CF}"/>
              </a:ext>
            </a:extLst>
          </p:cNvPr>
          <p:cNvSpPr txBox="1"/>
          <p:nvPr/>
        </p:nvSpPr>
        <p:spPr>
          <a:xfrm>
            <a:off x="142431" y="2752205"/>
            <a:ext cx="4880505" cy="596301"/>
          </a:xfrm>
          <a:prstGeom prst="rect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7" tIns="51427" rIns="51427" bIns="51427" anchor="t" anchorCtr="0">
            <a:spAutoFit/>
          </a:bodyPr>
          <a:lstStyle/>
          <a:p>
            <a:pPr algn="ctr"/>
            <a:r>
              <a:rPr lang="it-IT" sz="1600" b="1" dirty="0">
                <a:solidFill>
                  <a:schemeClr val="bg2">
                    <a:lumMod val="75000"/>
                  </a:schemeClr>
                </a:solidFill>
                <a:highlight>
                  <a:srgbClr val="FFFF99"/>
                </a:highlight>
                <a:latin typeface="Modern No. 20" panose="02070704070505020303" pitchFamily="18" charset="0"/>
                <a:sym typeface="Impact"/>
              </a:rPr>
              <a:t>SINGOLO, 9 BUCHE STABLEFORD, </a:t>
            </a:r>
          </a:p>
          <a:p>
            <a:pPr algn="ctr"/>
            <a:r>
              <a:rPr lang="it-IT" sz="1600" b="1" dirty="0">
                <a:solidFill>
                  <a:schemeClr val="bg2">
                    <a:lumMod val="75000"/>
                  </a:schemeClr>
                </a:solidFill>
                <a:highlight>
                  <a:srgbClr val="FFFF99"/>
                </a:highlight>
                <a:latin typeface="Modern No. 20" panose="02070704070505020303" pitchFamily="18" charset="0"/>
                <a:sym typeface="Impact"/>
              </a:rPr>
              <a:t>4 CAT. APERTA FINO AD HCP 54</a:t>
            </a:r>
            <a:endParaRPr lang="it-IT" sz="2800" b="1" dirty="0">
              <a:solidFill>
                <a:schemeClr val="bg2">
                  <a:lumMod val="75000"/>
                </a:schemeClr>
              </a:solidFill>
              <a:highlight>
                <a:srgbClr val="FFFF99"/>
              </a:highlight>
              <a:latin typeface="Modern No. 20" panose="02070704070505020303" pitchFamily="18" charset="0"/>
              <a:sym typeface="Impact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A725510-5522-C696-6412-1A039D1C12F8}"/>
              </a:ext>
            </a:extLst>
          </p:cNvPr>
          <p:cNvSpPr txBox="1"/>
          <p:nvPr/>
        </p:nvSpPr>
        <p:spPr>
          <a:xfrm>
            <a:off x="142432" y="3623856"/>
            <a:ext cx="4880504" cy="203132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PREMI: </a:t>
            </a:r>
          </a:p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1° LORDO</a:t>
            </a:r>
          </a:p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1° NETTO 1^, 2^, 3^ CAT. </a:t>
            </a:r>
          </a:p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2° NETTO 1^, 2^, 3^ CAT.</a:t>
            </a:r>
          </a:p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1° JUNIOR, 1^ LADY, 1° SENIOR, </a:t>
            </a:r>
          </a:p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1° NETTO 4^ CAT., </a:t>
            </a:r>
          </a:p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NEAREST TO THE PIN </a:t>
            </a:r>
            <a:endParaRPr lang="it-IT" dirty="0">
              <a:solidFill>
                <a:schemeClr val="accent5">
                  <a:lumMod val="75000"/>
                </a:schemeClr>
              </a:solidFill>
              <a:highlight>
                <a:srgbClr val="FFFFFF"/>
              </a:highlight>
            </a:endParaRPr>
          </a:p>
        </p:txBody>
      </p:sp>
      <p:sp>
        <p:nvSpPr>
          <p:cNvPr id="32" name="Google Shape;57;p13">
            <a:extLst>
              <a:ext uri="{FF2B5EF4-FFF2-40B4-BE49-F238E27FC236}">
                <a16:creationId xmlns:a16="http://schemas.microsoft.com/office/drawing/2014/main" id="{E8A69A3C-2C7F-EF33-EAFE-561E49E3EC66}"/>
              </a:ext>
            </a:extLst>
          </p:cNvPr>
          <p:cNvSpPr txBox="1"/>
          <p:nvPr/>
        </p:nvSpPr>
        <p:spPr>
          <a:xfrm>
            <a:off x="142431" y="6850839"/>
            <a:ext cx="4820224" cy="596301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7" tIns="51427" rIns="51427" bIns="51427" anchor="t" anchorCtr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sym typeface="Impact"/>
              </a:rPr>
              <a:t>ISCRIZIONI IN SEGRETERIA: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sym typeface="Impact"/>
              </a:rPr>
              <a:t>10€ SOCI ADULTI, 5€ SOCI UNDER 18</a:t>
            </a:r>
          </a:p>
        </p:txBody>
      </p:sp>
      <p:sp>
        <p:nvSpPr>
          <p:cNvPr id="33" name="Google Shape;57;p13">
            <a:extLst>
              <a:ext uri="{FF2B5EF4-FFF2-40B4-BE49-F238E27FC236}">
                <a16:creationId xmlns:a16="http://schemas.microsoft.com/office/drawing/2014/main" id="{F48A071C-A1D7-FDE1-F91D-44072C563749}"/>
              </a:ext>
            </a:extLst>
          </p:cNvPr>
          <p:cNvSpPr txBox="1"/>
          <p:nvPr/>
        </p:nvSpPr>
        <p:spPr>
          <a:xfrm>
            <a:off x="120562" y="5910702"/>
            <a:ext cx="4880505" cy="596301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427" tIns="51427" rIns="51427" bIns="51427" anchor="t" anchorCtr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STAND CON DEGUSTAZIONE VINI </a:t>
            </a:r>
          </a:p>
          <a:p>
            <a:r>
              <a:rPr lang="it-IT" sz="1600" b="1" dirty="0">
                <a:solidFill>
                  <a:srgbClr val="FF0000"/>
                </a:solidFill>
                <a:highlight>
                  <a:srgbClr val="FFFFFF"/>
                </a:highlight>
                <a:latin typeface="Modern No. 20" panose="02070704070505020303" pitchFamily="18" charset="0"/>
                <a:sym typeface="Impact"/>
              </a:rPr>
              <a:t>CANTINA LA MUGILLA</a:t>
            </a:r>
            <a:endParaRPr lang="it-IT" sz="2800" b="1" dirty="0">
              <a:solidFill>
                <a:srgbClr val="FF0000"/>
              </a:solidFill>
              <a:highlight>
                <a:srgbClr val="FFFFFF"/>
              </a:highlight>
              <a:latin typeface="Modern No. 20" panose="02070704070505020303" pitchFamily="18" charset="0"/>
              <a:sym typeface="Impact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4A4A54D3-8A10-00C5-1E35-E86E7187D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2610" y="6036277"/>
            <a:ext cx="1067778" cy="3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6211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</TotalTime>
  <Words>104</Words>
  <Application>Microsoft Office PowerPoint</Application>
  <PresentationFormat>Presentazione su schermo (16:9)</PresentationFormat>
  <Paragraphs>18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Imprint MT Shadow</vt:lpstr>
      <vt:lpstr>Modern No. 20</vt:lpstr>
      <vt:lpstr>Perpetua</vt:lpstr>
      <vt:lpstr>Simple Light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Archi di Claudio Golf Club</cp:lastModifiedBy>
  <cp:revision>59</cp:revision>
  <cp:lastPrinted>2026-05-29T09:27:42Z</cp:lastPrinted>
  <dcterms:modified xsi:type="dcterms:W3CDTF">2026-05-30T08:06:13Z</dcterms:modified>
</cp:coreProperties>
</file>